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80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Georgia Ports Authority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0" y="3917026"/>
            <a:ext cx="3503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Social Media Launch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0" y="4887667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Social/Web Based Media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egoldman\Desktop\gpa_cmyk-01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007" y="5397335"/>
            <a:ext cx="2921330" cy="1460665"/>
          </a:xfrm>
          <a:prstGeom prst="rect">
            <a:avLst/>
          </a:prstGeom>
          <a:noFill/>
        </p:spPr>
      </p:pic>
      <p:pic>
        <p:nvPicPr>
          <p:cNvPr id="11" name="Picture 10" descr="Facebook.jp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03951" y="2219325"/>
            <a:ext cx="2358723" cy="4431030"/>
          </a:xfrm>
          <a:prstGeom prst="rect">
            <a:avLst/>
          </a:prstGeom>
        </p:spPr>
      </p:pic>
      <p:pic>
        <p:nvPicPr>
          <p:cNvPr id="12" name="Picture 11" descr="linkedin.jp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5011" y="2209800"/>
            <a:ext cx="2689490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7</cp:revision>
  <dcterms:created xsi:type="dcterms:W3CDTF">2014-12-01T22:27:14Z</dcterms:created>
  <dcterms:modified xsi:type="dcterms:W3CDTF">2015-06-02T14:13:52Z</dcterms:modified>
</cp:coreProperties>
</file>